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58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8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13/11/2024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83CD57-4A8C-9389-2A06-2FC10D08833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98EB-D913-4EFD-8F28-5C16EE1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mémorise les doubles et moitiés.</a:t>
              </a: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0113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0B21B-9DC0-5C3B-B872-0D74F6DEE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4742EED-0AED-86F2-D7D9-8609B772B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5677B196-A0D3-F6BD-8518-2A14E7F532BF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BDF4A943-4DF3-3CDB-0E20-19AABCE33495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19710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8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14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3714396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F5381-A83D-4114-A06B-BE77B8863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FD13BDA-FE97-DE43-334D-E34C81BCE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F8123FD0-8CC9-C033-2086-51E911128F88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7D2B3F6B-0825-9484-4BA9-CB8F48FA7DC1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19710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8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14</a:t>
            </a:r>
            <a:r>
              <a:rPr lang="fr-FR" dirty="0"/>
              <a:t> est …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82E917AE-F5DA-8A3B-6BB7-EECEFA07390F}"/>
              </a:ext>
            </a:extLst>
          </p:cNvPr>
          <p:cNvSpPr txBox="1">
            <a:spLocks/>
          </p:cNvSpPr>
          <p:nvPr/>
        </p:nvSpPr>
        <p:spPr>
          <a:xfrm>
            <a:off x="6113841" y="2441785"/>
            <a:ext cx="1014125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16 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CD855295-E1F5-DE16-736F-E13F5BF5D9DC}"/>
              </a:ext>
            </a:extLst>
          </p:cNvPr>
          <p:cNvSpPr txBox="1">
            <a:spLocks/>
          </p:cNvSpPr>
          <p:nvPr/>
        </p:nvSpPr>
        <p:spPr>
          <a:xfrm>
            <a:off x="6305429" y="3429000"/>
            <a:ext cx="761575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7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2478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AB8DB-AD08-B8FA-A685-DD56216CB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4E0FE80-E64B-7D1F-8028-6F7C253CD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D93A7505-C575-DFDF-A453-7A7D56B1D54F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6/7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043377C1-4E81-B130-21F5-DBB2B9820790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19710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7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20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1836084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A7B92-564A-E233-F388-F14122C46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0BB69FD-0369-01FD-C33C-2DCDA0DA9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88435BD8-2246-C42D-040E-34749027D7D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6/7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7EFE67EA-C450-CA43-2D54-00900E403F66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19710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7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20</a:t>
            </a:r>
            <a:r>
              <a:rPr lang="fr-FR" dirty="0"/>
              <a:t> est …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37C78363-88BA-F184-0F0C-626636A69065}"/>
              </a:ext>
            </a:extLst>
          </p:cNvPr>
          <p:cNvSpPr txBox="1">
            <a:spLocks/>
          </p:cNvSpPr>
          <p:nvPr/>
        </p:nvSpPr>
        <p:spPr>
          <a:xfrm>
            <a:off x="6113841" y="2441785"/>
            <a:ext cx="1014125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14 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D2D37BC8-BE37-7FFD-99AE-AF9DFC317CAE}"/>
              </a:ext>
            </a:extLst>
          </p:cNvPr>
          <p:cNvSpPr txBox="1">
            <a:spLocks/>
          </p:cNvSpPr>
          <p:nvPr/>
        </p:nvSpPr>
        <p:spPr>
          <a:xfrm>
            <a:off x="6305429" y="3429000"/>
            <a:ext cx="913977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10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7708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B94984-FA27-4405-E77C-FA8ABF8AF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58B31A2-A30B-3799-44E6-84978F6BB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8CFB97AA-72A0-ECE9-D0CA-12A17D019599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7/7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DC7ADC57-8699-7C96-5D1D-9AB485350FCF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414821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10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18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2317610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C3CF03-2238-C789-20BF-EF337047AE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4CDDC02-AD66-F982-DFDE-9EAAB166D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FE35057B-0022-6571-9EBE-F6032153968F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7/7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7C3A7A26-8ACC-9240-E444-312531D38316}"/>
              </a:ext>
            </a:extLst>
          </p:cNvPr>
          <p:cNvSpPr txBox="1">
            <a:spLocks/>
          </p:cNvSpPr>
          <p:nvPr/>
        </p:nvSpPr>
        <p:spPr>
          <a:xfrm>
            <a:off x="2508493" y="2325189"/>
            <a:ext cx="4388696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10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18</a:t>
            </a:r>
            <a:r>
              <a:rPr lang="fr-FR" dirty="0"/>
              <a:t> est …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57E7F859-5F47-B3AA-71D0-0681698B8467}"/>
              </a:ext>
            </a:extLst>
          </p:cNvPr>
          <p:cNvSpPr txBox="1">
            <a:spLocks/>
          </p:cNvSpPr>
          <p:nvPr/>
        </p:nvSpPr>
        <p:spPr>
          <a:xfrm>
            <a:off x="6205281" y="2411187"/>
            <a:ext cx="1014125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20 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3F3217A2-8D9B-9F71-B61B-D3DBB141B084}"/>
              </a:ext>
            </a:extLst>
          </p:cNvPr>
          <p:cNvSpPr txBox="1">
            <a:spLocks/>
          </p:cNvSpPr>
          <p:nvPr/>
        </p:nvSpPr>
        <p:spPr>
          <a:xfrm>
            <a:off x="6205281" y="3389856"/>
            <a:ext cx="913977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9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003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4124954D-5068-E478-597D-BE3617BED85D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19710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4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2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C655B0A2-8CBD-F556-0067-98508EEE172B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19710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4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2</a:t>
            </a:r>
            <a:r>
              <a:rPr lang="fr-FR" dirty="0"/>
              <a:t> est …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D0E145B5-A7B4-AD6F-71B5-923CEB902B08}"/>
              </a:ext>
            </a:extLst>
          </p:cNvPr>
          <p:cNvSpPr txBox="1">
            <a:spLocks/>
          </p:cNvSpPr>
          <p:nvPr/>
        </p:nvSpPr>
        <p:spPr>
          <a:xfrm>
            <a:off x="6161738" y="2449288"/>
            <a:ext cx="761575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8 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BBA820A9-DCB8-5E9E-47CA-9B795BC3F7CA}"/>
              </a:ext>
            </a:extLst>
          </p:cNvPr>
          <p:cNvSpPr txBox="1">
            <a:spLocks/>
          </p:cNvSpPr>
          <p:nvPr/>
        </p:nvSpPr>
        <p:spPr>
          <a:xfrm>
            <a:off x="6113841" y="3426888"/>
            <a:ext cx="761575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1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065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75382-BEF4-E2BA-FC75-96FD1E1194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652E5FC-2C51-136B-5D1C-86EAA20F8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12C5DC29-55EC-F6AA-E39B-D272ED49CD93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B408AB1B-EE69-22CE-97E0-878AE1F68614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19710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5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8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544932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3D895-DF4D-EFD9-2346-63DD5D74B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0EB9E1C-296C-C123-5287-C0A0202CA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7325E2A3-8A2A-60E6-2B91-FB643F434EF9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E7EEDB19-5CC0-7B2B-8034-EB1C46977096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19710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5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8</a:t>
            </a:r>
            <a:r>
              <a:rPr lang="fr-FR" dirty="0"/>
              <a:t> est …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336237AE-6060-7DB1-FF34-BEFB7CE76ED4}"/>
              </a:ext>
            </a:extLst>
          </p:cNvPr>
          <p:cNvSpPr txBox="1">
            <a:spLocks/>
          </p:cNvSpPr>
          <p:nvPr/>
        </p:nvSpPr>
        <p:spPr>
          <a:xfrm>
            <a:off x="6113841" y="2441785"/>
            <a:ext cx="1014125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10 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EAF20E87-0059-2A8A-3650-34F8133D59C3}"/>
              </a:ext>
            </a:extLst>
          </p:cNvPr>
          <p:cNvSpPr txBox="1">
            <a:spLocks/>
          </p:cNvSpPr>
          <p:nvPr/>
        </p:nvSpPr>
        <p:spPr>
          <a:xfrm>
            <a:off x="6113841" y="3426888"/>
            <a:ext cx="761575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4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094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82005-D74C-B57C-3228-7810DAE0D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8AE937A-A2F8-994D-D3F4-1CFD2E038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47F0EFE4-0E1A-0A06-D2CC-6F4C87B2FEA8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E041714D-EA50-C711-F9A0-0012A3750A89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19710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6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12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3209159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D5C8EB-DDC4-D15F-8DEB-F5CB763936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BCF4E9B-2012-8BBF-4637-E6A2E4DA9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6D334922-9DFD-03B4-96D1-1E6C6034F5D2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3BA4EAA2-CB70-9BAD-F6D2-7C859237E9ED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19710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6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12</a:t>
            </a:r>
            <a:r>
              <a:rPr lang="fr-FR" dirty="0"/>
              <a:t> est …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3C04DA85-3ECA-EAEA-69D2-0042CEB9D854}"/>
              </a:ext>
            </a:extLst>
          </p:cNvPr>
          <p:cNvSpPr txBox="1">
            <a:spLocks/>
          </p:cNvSpPr>
          <p:nvPr/>
        </p:nvSpPr>
        <p:spPr>
          <a:xfrm>
            <a:off x="6113841" y="2441785"/>
            <a:ext cx="1014125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12 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58628E7B-29A4-B26A-3275-618853DC0491}"/>
              </a:ext>
            </a:extLst>
          </p:cNvPr>
          <p:cNvSpPr txBox="1">
            <a:spLocks/>
          </p:cNvSpPr>
          <p:nvPr/>
        </p:nvSpPr>
        <p:spPr>
          <a:xfrm>
            <a:off x="6305429" y="3429000"/>
            <a:ext cx="761575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6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638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9BDA0E-738D-58B2-20D5-73F97005B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7CAD08C-F78C-419D-A763-A719EC9D1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25CA0A20-63C3-BC14-12F4-CF069188D41D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2F3B4D96-4FBE-EFED-8F59-12BED7489AA0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19710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9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10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1965059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E50D24-3853-271C-E363-D8E80AAAA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F0945C1-3F48-3EFC-6E58-623D9D5A8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C856A70E-F407-90F6-4625-6C751C8BE02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4/7</a:t>
            </a:r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B0333EF2-F626-A8A4-24A1-B544FFE02434}"/>
              </a:ext>
            </a:extLst>
          </p:cNvPr>
          <p:cNvSpPr txBox="1">
            <a:spLocks/>
          </p:cNvSpPr>
          <p:nvPr/>
        </p:nvSpPr>
        <p:spPr>
          <a:xfrm>
            <a:off x="2630413" y="2355650"/>
            <a:ext cx="419710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9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10</a:t>
            </a:r>
            <a:r>
              <a:rPr lang="fr-FR" dirty="0"/>
              <a:t> est …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96351FFC-8985-70F6-8ABA-381396E5B18B}"/>
              </a:ext>
            </a:extLst>
          </p:cNvPr>
          <p:cNvSpPr txBox="1">
            <a:spLocks/>
          </p:cNvSpPr>
          <p:nvPr/>
        </p:nvSpPr>
        <p:spPr>
          <a:xfrm>
            <a:off x="6113841" y="2441785"/>
            <a:ext cx="1014125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18 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5732913B-7968-2B60-1DC8-DFFD35395482}"/>
              </a:ext>
            </a:extLst>
          </p:cNvPr>
          <p:cNvSpPr txBox="1">
            <a:spLocks/>
          </p:cNvSpPr>
          <p:nvPr/>
        </p:nvSpPr>
        <p:spPr>
          <a:xfrm>
            <a:off x="6305429" y="3429000"/>
            <a:ext cx="761575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5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854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238</Words>
  <Application>Microsoft Office PowerPoint</Application>
  <PresentationFormat>Affichage à l'écran (4:3)</PresentationFormat>
  <Paragraphs>86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Calibri</vt:lpstr>
      <vt:lpstr>Wingdings</vt:lpstr>
      <vt:lpstr>Wingdings 3</vt:lpstr>
      <vt:lpstr>Thème Office</vt:lpstr>
      <vt:lpstr>Présentation PowerPoint</vt:lpstr>
      <vt:lpstr>Complète.</vt:lpstr>
      <vt:lpstr>Correction</vt:lpstr>
      <vt:lpstr>Complète.</vt:lpstr>
      <vt:lpstr>Correction</vt:lpstr>
      <vt:lpstr>Complète.</vt:lpstr>
      <vt:lpstr>Correction</vt:lpstr>
      <vt:lpstr>Complète.</vt:lpstr>
      <vt:lpstr>Correction</vt:lpstr>
      <vt:lpstr>Complète.</vt:lpstr>
      <vt:lpstr>Correction</vt:lpstr>
      <vt:lpstr>Complète.</vt:lpstr>
      <vt:lpstr>Correction</vt:lpstr>
      <vt:lpstr>Complète.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31</cp:revision>
  <dcterms:created xsi:type="dcterms:W3CDTF">2023-05-24T12:52:04Z</dcterms:created>
  <dcterms:modified xsi:type="dcterms:W3CDTF">2024-11-13T06:49:11Z</dcterms:modified>
</cp:coreProperties>
</file>